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1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5" r:id="rId9"/>
    <p:sldId id="262" r:id="rId1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5F91D-F99F-462F-8E70-F06758BCE09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BEE84-160E-4FD9-848C-1156D14ED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66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767" y="1138441"/>
            <a:ext cx="7766936" cy="1646302"/>
          </a:xfrm>
        </p:spPr>
        <p:txBody>
          <a:bodyPr/>
          <a:lstStyle/>
          <a:p>
            <a:pPr algn="ctr"/>
            <a:r>
              <a:rPr lang="th-TH" sz="9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สรุปผลการดำเนินงาน กองกลาง</a:t>
            </a:r>
            <a:endParaRPr lang="th-TH" sz="9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145" y="2895524"/>
            <a:ext cx="8730179" cy="1096899"/>
          </a:xfrm>
        </p:spPr>
        <p:txBody>
          <a:bodyPr>
            <a:noAutofit/>
          </a:bodyPr>
          <a:lstStyle/>
          <a:p>
            <a:pPr algn="ctr"/>
            <a:r>
              <a:rPr lang="th-TH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ประจำเดือน  </a:t>
            </a:r>
          </a:p>
          <a:p>
            <a:pPr algn="ctr"/>
            <a:r>
              <a:rPr lang="th-TH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กรกฎาคม 2566</a:t>
            </a:r>
            <a:endParaRPr lang="th-TH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58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88" y="219260"/>
            <a:ext cx="8402632" cy="84268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แผนการปฏิบัติงานรวม กองกลาง </a:t>
            </a:r>
            <a:r>
              <a:rPr lang="th-TH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ประจำเดือน </a:t>
            </a:r>
            <a:r>
              <a:rPr lang="th-TH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กรกฎาคม พ.ศ. 2566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168182"/>
              </p:ext>
            </p:extLst>
          </p:nvPr>
        </p:nvGraphicFramePr>
        <p:xfrm>
          <a:off x="882089" y="1010961"/>
          <a:ext cx="10011455" cy="577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934">
                  <a:extLst>
                    <a:ext uri="{9D8B030D-6E8A-4147-A177-3AD203B41FA5}">
                      <a16:colId xmlns:a16="http://schemas.microsoft.com/office/drawing/2014/main" val="3822867906"/>
                    </a:ext>
                  </a:extLst>
                </a:gridCol>
                <a:gridCol w="4124068">
                  <a:extLst>
                    <a:ext uri="{9D8B030D-6E8A-4147-A177-3AD203B41FA5}">
                      <a16:colId xmlns:a16="http://schemas.microsoft.com/office/drawing/2014/main" val="2679065599"/>
                    </a:ext>
                  </a:extLst>
                </a:gridCol>
                <a:gridCol w="3594453">
                  <a:extLst>
                    <a:ext uri="{9D8B030D-6E8A-4147-A177-3AD203B41FA5}">
                      <a16:colId xmlns:a16="http://schemas.microsoft.com/office/drawing/2014/main" val="3747075467"/>
                    </a:ext>
                  </a:extLst>
                </a:gridCol>
              </a:tblGrid>
              <a:tr h="49511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solidFill>
                            <a:schemeClr val="tx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ว/ด/ป</a:t>
                      </a:r>
                      <a:endParaRPr lang="th-TH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chemeClr val="tx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พื้นที่ปฏิบัติงาน</a:t>
                      </a:r>
                      <a:endParaRPr lang="th-TH" b="1" dirty="0">
                        <a:solidFill>
                          <a:schemeClr val="tx1"/>
                        </a:solidFill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 smtClean="0">
                          <a:solidFill>
                            <a:schemeClr val="tx1"/>
                          </a:solidFill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รายละเอียดการปฏิบัติงาน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988927"/>
                  </a:ext>
                </a:extLst>
              </a:tr>
              <a:tr h="1169408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วันพุธที่ 5 กรกฎาคม 2566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อาคารกิจการนักศึกษาและนันทนาการ (อาคาร 39) 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อาคาร 6 (ก) อาคารแผนกพยาบาล และ อาคาร 6 (ข) กลุ่มอาคารปฏิบัติการสาขาจักรกลเกษตร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ปรับปรุงภูมิทัศน์ ตัดแต่งกิ่งไม้ ต้นไม้ เก็บเศษกิ่งไม้ และขยะต่าง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ทำความสะอาดโดยรอบ และ ซ่อมแซมอุปกรณ์ไฟฟ้า ประปา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26560"/>
                  </a:ext>
                </a:extLst>
              </a:tr>
              <a:tr h="1169408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วันพุธที่ ๑๒ กรกฎาคม ๒๕๖๖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สวนเฉลิมพระเกียรติ</a:t>
                      </a:r>
                      <a:r>
                        <a:rPr lang="th-TH" baseline="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84 พรรษา สมเด็จพระนางเจ้าสิริกิติ์ พระบรมราชินีนาถ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th-TH" baseline="0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แหล่งน้ำข้างสนามเทนนิส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ปรับปรุงภูมิทัศน์ ตัดแต่งกิ่งไม้ ต้นไม้ เก็บเศษกิ่งไม้ และขยะต่าง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ทำความสะอาดโดยรอบ และซ่อมแซมอุปกรณ์ไฟฟ้า ประปา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45994"/>
                  </a:ext>
                </a:extLst>
              </a:tr>
              <a:tr h="1439271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วันพุธที่ ๑๙ กรกฎาคม ๒๕๖๖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แหล่งน้ำหลังอาคารประชาสัมพันธ์และเผยแพร่ อาคารสาขาวิศวกรรมโยธา  โรงอาหารเก่า สถาบันวิจัยและพัฒนา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แหล่งน้ำข้างสนามเทนนิส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ปรับปรุงภูมิทัศน์ ตัดแต่งกิ่งไม้ ต้นไม้ เก็บเศษกิ่งไม้ และขยะต่าง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ทำความสะอาดโดยรอบ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กำจัดวัชพืชออกจากแหล่งน้ำ  เก็บกิ่งไม้ออกจากแหล่งน้ำ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300427"/>
                  </a:ext>
                </a:extLst>
              </a:tr>
              <a:tr h="1439271"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วันพุธที่ 26 กรกฎาคม 2566</a:t>
                      </a:r>
                      <a:endParaRPr lang="th-TH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สาขาช่างยนต์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ปรับปรุงภูมิทัศน์ ตัดแต่งกิ่งไม้ ต้นไม้ เก็บเศษกิ่งไม้ และขยะต่าง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ทำความสะอาดโดยรอบ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ตีเส้นช่องจอดรถจักรยานยนต์สำหรับนักศึกษา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036564"/>
                  </a:ext>
                </a:extLst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0" y="0"/>
            <a:ext cx="702099" cy="12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368" y="495449"/>
            <a:ext cx="9563947" cy="1709869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๕ กรกฏาคม ๒๕๖๖ พนักงานอาคารสถานที่ ร่วมกับ พนักงานบริษัทฯ ทำความสะอาด    เข้าปฏิบัติงาน ณ อาคารกิจการนักศึกษาและนันทนาการ, อาคารแผนกพยาบาล ,กลุ่มอาคารปฏิบัติสาขาจักรกลเกษตร พัฒนาพื้นที่บริเวณโดยรอบ ซ่อมแซมอุปกรณ์สาธารณูปโภคที่ชำรุดให้สามารถใช้งานได้ตามปกติ</a:t>
            </a:r>
            <a:endParaRPr lang="th-TH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" y="495449"/>
            <a:ext cx="702099" cy="12812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9" y="2450986"/>
            <a:ext cx="3106073" cy="2329030"/>
          </a:xfrm>
          <a:prstGeom prst="ellipse">
            <a:avLst/>
          </a:prstGeom>
          <a:solidFill>
            <a:schemeClr val="accent2"/>
          </a:solidFill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89" y="4166087"/>
            <a:ext cx="3271476" cy="245305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8517" y="2051884"/>
            <a:ext cx="3024197" cy="2267637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02" y="4399737"/>
            <a:ext cx="2959872" cy="221940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14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56" y="254111"/>
            <a:ext cx="9976874" cy="1320800"/>
          </a:xfrm>
        </p:spPr>
        <p:txBody>
          <a:bodyPr>
            <a:noAutofit/>
          </a:bodyPr>
          <a:lstStyle/>
          <a:p>
            <a:pPr algn="thaiDist"/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๑๒ กรกฎาคม พนักงานอาคารสถานที่ ร่วมกับ 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พนักงานบริษัทฯ ทำความสะอาด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เข้าปฏิบัติงาน ณ สวนเฉลิมพระเกียรติ 84 พรรษา สมเด็จพระนางเจ้าสิริกิติ์ พระบรมราชินีนาถ ศูนย์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การศึกษาหนองระเวียง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และแหล่งน้ำข้าง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สนามเทนนิส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เพื่อพัฒนาพื้นที่ให้มีสภาพที่สวยงาม</a:t>
            </a:r>
            <a:endParaRPr lang="th-TH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8" y="2311239"/>
            <a:ext cx="3226853" cy="241959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9" y="198082"/>
            <a:ext cx="702099" cy="1281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9" y="1950238"/>
            <a:ext cx="2805327" cy="1975347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22" y="2027808"/>
            <a:ext cx="2805930" cy="1952747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1" y="4433452"/>
            <a:ext cx="3249316" cy="1756589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2451" y="4300913"/>
            <a:ext cx="2696160" cy="202166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12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2523" y="223240"/>
            <a:ext cx="9771189" cy="1646302"/>
          </a:xfrm>
        </p:spPr>
        <p:txBody>
          <a:bodyPr/>
          <a:lstStyle/>
          <a:p>
            <a:pPr algn="thaiDist"/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ในวันพุธที่ 19 กรกฎาคม 2566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พนักงานอาคารสถานที่ ร่วมกับ พนักงาน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บริษัทฯ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ทำ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ความสะอาด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เข้าปฏิบัติงาน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รวม ณ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แหล่งน้ำด้านหลัง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อาคารประชาสัมพันธ์, อาคารสาขาวิศวกรรมโยธา ,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โรงอาหารเก่าและสถาบันวิจัย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และพัฒนา </a:t>
            </a:r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ตัดแต่งกิ่งไม้ และกำจัดวัชพืชบริเวณแหล่งน้ำ</a:t>
            </a:r>
            <a:endParaRPr lang="th-TH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7" y="3046534"/>
            <a:ext cx="3405554" cy="2554166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1" y="149525"/>
            <a:ext cx="702099" cy="1281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38" y="2121721"/>
            <a:ext cx="3226777" cy="24200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952" y="2187085"/>
            <a:ext cx="3226778" cy="24200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477" y="4737953"/>
            <a:ext cx="3156438" cy="196178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952" y="4808841"/>
            <a:ext cx="3226778" cy="189089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302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7" y="2356337"/>
            <a:ext cx="2804745" cy="2103559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23" y="2382714"/>
            <a:ext cx="2769576" cy="2077182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56" y="2352683"/>
            <a:ext cx="2936631" cy="21072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47" y="4697289"/>
            <a:ext cx="2634762" cy="1976071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072" y="4697289"/>
            <a:ext cx="2948527" cy="1976071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056" y="4585184"/>
            <a:ext cx="2933700" cy="220027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8" y="126695"/>
            <a:ext cx="702099" cy="12812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57907" y="0"/>
            <a:ext cx="9771189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thaiDist"/>
            <a:r>
              <a:rPr lang="th-TH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ในวันพุธที่ 26 กรกฎาคม 2566 พนักงานอาคารสถานที่ ร่วมกับ พนักงานบริษัทฯ  ทำความสะอาด เข้าปฏิบัติงานรวม ณ สาขาช่างยนต์ ปรับปรุงภูมิทัศน์ตัดแต่งกิ่งไม้ ทำความสะอาดโดยรอบ และ     ตีเส้นช่องจอดรถจักรยานยนต์สำหรับนักศึกษา</a:t>
            </a:r>
            <a:endParaRPr lang="th-TH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4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8" y="126695"/>
            <a:ext cx="702099" cy="12812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57907" y="643737"/>
            <a:ext cx="9771189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ระหว่างวันที่ 14 – 23 กรกฎาคม 2566 มหาวิทยาลัยเทคโนโลยีราชมงคลอีสาน ร่วมกับ มูลนิธิมิ ราเคิล  ออฟไลฟ์ ได้กำหนดจัดเทศกาลอาหารและเกษตรแฟร์ ครั้งที่ 1 โครงการ “หนึ่งใจ ...ให้ประชาชน” ณ สนามกีฬามหาวิทยาลัยเทคโนโลยีราชมงคลอีสาน กองกลางได้เป็นส่วนหนึ่งในการสนับสนุนงานครั้งนี้ด้วย เช่น งานจัดสถานที่ งานภูมิทัศน์  งานไฟฟ้าและระบบสาธารณูปโภคต่างๆ และงานบริการอื่นๆ</a:t>
            </a: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เพื่อให้งานสำเร็จลุล่วงไปด้วยดี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7324" t="12166" r="18310" b="29377"/>
          <a:stretch/>
        </p:blipFill>
        <p:spPr bwMode="auto">
          <a:xfrm>
            <a:off x="1235523" y="2477601"/>
            <a:ext cx="2513330" cy="187579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4144" t="14481" r="17439" b="18520"/>
          <a:stretch/>
        </p:blipFill>
        <p:spPr bwMode="auto">
          <a:xfrm>
            <a:off x="4428528" y="2477601"/>
            <a:ext cx="2523490" cy="189420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/>
          <a:srcRect l="13812" t="23410" r="12431" b="33815"/>
          <a:stretch/>
        </p:blipFill>
        <p:spPr bwMode="auto">
          <a:xfrm>
            <a:off x="4346089" y="4719515"/>
            <a:ext cx="2605928" cy="1702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6"/>
          <a:srcRect l="11149" t="12881" r="9921" b="25322"/>
          <a:stretch/>
        </p:blipFill>
        <p:spPr bwMode="auto">
          <a:xfrm>
            <a:off x="1175700" y="4719515"/>
            <a:ext cx="2573153" cy="1702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1868" y="2436347"/>
            <a:ext cx="2556634" cy="191704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</p:pic>
      <p:pic>
        <p:nvPicPr>
          <p:cNvPr id="16" name="Picture 15"/>
          <p:cNvPicPr/>
          <p:nvPr/>
        </p:nvPicPr>
        <p:blipFill rotWithShape="1">
          <a:blip r:embed="rId8"/>
          <a:srcRect l="11419" t="18327" r="7717" b="23905"/>
          <a:stretch/>
        </p:blipFill>
        <p:spPr bwMode="auto">
          <a:xfrm>
            <a:off x="7549253" y="4719515"/>
            <a:ext cx="2660613" cy="17028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15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8" y="126695"/>
            <a:ext cx="702099" cy="12812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57907" y="126695"/>
            <a:ext cx="9771189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ในวันที่ 25</a:t>
            </a: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กรกฎาคม 2566 กองกลาง ได้มีโอกาสต้อนรับ คณาจารย์และนักศึกษา           วิทยาลัยอาชีวศึกษา นครราชสีมา เข้าศึกษาดูงาน ระบบการบริหารงานเอกสาร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ณ แผนกงานสารบรรณ มหาวิทยาลัย  งานบริหารงานทั่วไป  กองกลาง สำนักงานอธิการบดี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 b="19526"/>
          <a:stretch/>
        </p:blipFill>
        <p:spPr>
          <a:xfrm>
            <a:off x="3202064" y="1772997"/>
            <a:ext cx="5081240" cy="2581215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62" y="4567195"/>
            <a:ext cx="2870280" cy="2152224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20" y="4567195"/>
            <a:ext cx="2870279" cy="2152224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204" y="4567195"/>
            <a:ext cx="2870279" cy="2152224"/>
          </a:xfrm>
          <a:prstGeom prst="rect">
            <a:avLst/>
          </a:prstGeom>
          <a:solidFill>
            <a:schemeClr val="bg1"/>
          </a:solidFill>
          <a:ln w="412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89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386860" y="1846385"/>
            <a:ext cx="10480432" cy="2989384"/>
          </a:xfrm>
          <a:prstGeom prst="ellipseRibbon2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ขอบคุณ</a:t>
            </a:r>
            <a:r>
              <a:rPr lang="th-TH" sz="10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ค่ะ</a:t>
            </a:r>
            <a:endParaRPr lang="th-TH" sz="10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96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</TotalTime>
  <Words>515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Cordia New</vt:lpstr>
      <vt:lpstr>TH SarabunIT๙</vt:lpstr>
      <vt:lpstr>Trebuchet MS</vt:lpstr>
      <vt:lpstr>Wingdings 3</vt:lpstr>
      <vt:lpstr>Facet</vt:lpstr>
      <vt:lpstr>สรุปผลการดำเนินงาน กองกลาง</vt:lpstr>
      <vt:lpstr>แผนการปฏิบัติงานรวม กองกลาง ประจำเดือน กรกฎาคม พ.ศ. 2566 </vt:lpstr>
      <vt:lpstr>วันที่ ๕ กรกฏาคม ๒๕๖๖ พนักงานอาคารสถานที่ ร่วมกับ พนักงานบริษัทฯ ทำความสะอาด    เข้าปฏิบัติงาน ณ อาคารกิจการนักศึกษาและนันทนาการ, อาคารแผนกพยาบาล ,กลุ่มอาคารปฏิบัติสาขาจักรกลเกษตร พัฒนาพื้นที่บริเวณโดยรอบ ซ่อมแซมอุปกรณ์สาธารณูปโภคที่ชำรุดให้สามารถใช้งานได้ตามปกติ</vt:lpstr>
      <vt:lpstr>วันที่ ๑๒ กรกฎาคม พนักงานอาคารสถานที่ ร่วมกับ พนักงานบริษัทฯ ทำความสะอาด เข้าปฏิบัติงาน ณ สวนเฉลิมพระเกียรติ 84 พรรษา สมเด็จพระนางเจ้าสิริกิติ์ พระบรมราชินีนาถ ศูนย์การศึกษาหนองระเวียง และแหล่งน้ำข้างสนามเทนนิส  เพื่อพัฒนาพื้นที่ให้มีสภาพที่สวยงาม</vt:lpstr>
      <vt:lpstr>ในวันพุธที่ 19 กรกฎาคม 2566 พนักงานอาคารสถานที่ ร่วมกับ พนักงานบริษัทฯ ทำความสะอาด เข้าปฏิบัติงานรวม ณ แหล่งน้ำด้านหลังอาคารประชาสัมพันธ์, อาคารสาขาวิศวกรรมโยธา ,  โรงอาหารเก่าและสถาบันวิจัยและพัฒนา ตัดแต่งกิ่งไม้ และกำจัดวัชพืชบริเวณแหล่งน้ำ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president048</dc:creator>
  <cp:lastModifiedBy>president048</cp:lastModifiedBy>
  <cp:revision>55</cp:revision>
  <cp:lastPrinted>2023-08-09T07:01:34Z</cp:lastPrinted>
  <dcterms:created xsi:type="dcterms:W3CDTF">2023-07-06T07:07:42Z</dcterms:created>
  <dcterms:modified xsi:type="dcterms:W3CDTF">2023-08-09T07:03:58Z</dcterms:modified>
</cp:coreProperties>
</file>